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AI Retrieval Practice Quizzes: What Teachers Need to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https://www.structural-learning.com/post/ai-retrieval-practice-quizzes-teachers-need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