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AI Metacognition: What Teachers Need to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https://www.structural-learning.com/post/ai-metacognition-teachers-need-know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