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ib-pyp-unit-inquiry-planning-guide-teachers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https://www.structural-learning.com/post/ib-pyp-unit-inquiry-planning-guide-teachers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