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Complete IB Extended Essay Guide for Teachers: Supervising Writing &amp;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https://www.structural-learning.com/post/complete-ib-extended-essay-guide-teachers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