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Modelled, Shared, Guided, and Independent Writing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https://www.structural-learning.com/post/modelled-shared-guided-independent-writing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