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Phonological Awareness Activities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https://www.structural-learning.com/post/phonological-awareness-activities-teachers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