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inference-deduction-reading-skills-teachers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https://www.structural-learning.com/post/inference-deduction-reading-skills-teachers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