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Shared Reading Strategies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https://www.structural-learning.com/post/shared-reading-strategies-teachers-guide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