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Disciplinary Literacy Across Curriculum: Guide for Secondary Teachers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https://www.structural-learning.com/post/disciplinary-literacy-across-curriculum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