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MathsWatch Review: Spaced Retrieval Practice for Maths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https://www.structural-learning.com/post/mathswatch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