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Personality Theories: 7 Key Models Compared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https://www.structural-learning.com/post/personality-theories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