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21 Teaching Strategies Backed by Research (2026 Guide)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https://www.structural-learning.com/post/teaching-and-learning-strategies-a-classroom-guide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