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PDA in Schools: A Teacher's Guide to Pathological Demand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https://www.structural-learning.com/post/pda-schools-pathological-demand-avoidance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