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Language Acquisition: Stages and Theories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https://www.structural-learning.com/post/language-acquisition-in-early-childhood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