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Piaget vs Vygotsky: Key Differences Every Teacher Should Know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https://www.structural-learning.com/post/piaget-vs-vygotsky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