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Mathsframe for Maths Fluency: Pairing Games with Spacing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https://www.structural-learning.com/post/mathsframe-a-teachers-guide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