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EEF Teaching Toolkit: Cost, Evidence &amp; Impact Ranked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https://www.structural-learning.com/post/eef-teaching-learning-toolkit-guide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