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Socrative Review: Formative Assessment with Hinge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https://www.structural-learning.com/post/socrative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