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Operant Conditioning: A Teacher's Guide to Reinforcement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https://www.structural-learning.com/post/operant-conditioning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