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CBT in the Classroom: Cognitive Behavioural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https://www.structural-learning.com/post/cognitive-behavior-theory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