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IB ATL Skills: Approaches to Learning Explained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https://www.structural-learning.com/post/atl-skills-a-teachers-guide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