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PYP Key Concepts: 8 Lenses for Inquiry-Based Teaching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https://www.structural-learning.com/post/key-concepts-pyp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