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Educake: A Teacher's Guide to Formative Assessment &amp; Reducing Workload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https://www.structural-learning.com/post/educake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