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White Rose Maths Review 2026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https://www.structural-learning.com/post/white-rose-maths-a-teachers-guide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