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Epistemology in Education: How Theories of Knowledge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https://www.structural-learning.com/post/epistemology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