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Ancient Greek Philosophy in Education: Socrates, Plato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https://www.structural-learning.com/post/ancient-greek-philosophy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