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PiRA and PUMA Tests: Everything Schools Need to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https://www.structural-learning.com/post/pira-and-puma-a-school-guide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