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Attention Autism: The Complete Teacher's Guide to Bucket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https://www.structural-learning.com/post/attention-autism-complete-teachers-guide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