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Individual Learning Plans (ILPs): Writing SMART Targets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https://www.structural-learning.com/post/creating-an-effective-individual-learning-plan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