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Systems Theory in Education: Understanding Complex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https://www.structural-learning.com/post/systems-theories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