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Psychodynamic Theory in Education: Understanding the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https://www.structural-learning.com/post/psychodynamic-theory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