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Mastery Learning: Bloom's Model for Ensuring Every Learner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https://www.structural-learning.com/post/mastery-learning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