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Encoding Strategies for Long-Term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https://www.structural-learning.com/post/encoding-strategies-long-term-learning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