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Maslow's Hierarchy of Needs: Understanding Student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https://www.structural-learning.com/post/maslows-hierarchy-of-needs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