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18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9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Robert Bjork: A Teacher's Guide to Desirable Difficulties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https://www.structural-learning.com/post/robert-bjork-teachers-guide-desirable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