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Concept-Based Learning: Teaching for Deep Transfer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https://www.structural-learning.com/post/concept-based-learning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