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Higher-Order Thinking Skills: Moving Beyond Recall in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https://www.structural-learning.com/post/higher-order-thinking-skills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