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10 AI Prompts Every Teacher Should Master [2026]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https://www.structural-learning.com/post/10-ai-prompts-every-teacher-should-master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