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Attribution Theory in Education: How Pupils Explain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https://www.structural-learning.com/post/attribution-theory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