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Assessment for Learning: 10 Strategies That Drive Progress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https://www.structural-learning.com/post/strategies-for-assessment-for-learning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