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18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Standardised Testing: Pros, Cons, and Better Alternatives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https://www.structural-learning.com/post/standardized-testing-pros-cons-and-alternatives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