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Mini Whiteboards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https://www.structural-learning.com/post/mini-whiteboards-classroom-teachers-guide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