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Nessy for Dyslexia: Understanding Orton-Gillingham Phonics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https://www.structural-learning.com/post/nessy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