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Social Constructionism in Education: How Knowledge is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https://www.structural-learning.com/post/social-constructionism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