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Theory of Knowledge (TOK): The Complete Teacher's Guide (2026)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https://www.structural-learning.com/post/theory-of-knowledge-a-teachers-guide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