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Questioning in Teaching: A Practical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https://www.structural-learning.com/post/questioning-in-teaching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