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Graduated Approach to SEN: Assess, Plan, Do, 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https://www.structural-learning.com/post/graduated-approach-assess-plan-do-review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