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Think, Pair, Share: How This Simple Strategy Transforms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https://www.structural-learning.com/post/think-pair-share-a-teachers-guide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