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Desirable Difficulties: Bjork's 5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https://www.structural-learning.com/post/desirable-difficulties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