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Visual Learning Strategies: Dual Coding and Graphic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https://www.structural-learning.com/post/visual-learning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